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70" r:id="rId13"/>
    <p:sldId id="274" r:id="rId14"/>
    <p:sldId id="271" r:id="rId15"/>
    <p:sldId id="272" r:id="rId16"/>
    <p:sldId id="266" r:id="rId17"/>
    <p:sldId id="267" r:id="rId18"/>
    <p:sldId id="268" r:id="rId19"/>
    <p:sldId id="269" r:id="rId20"/>
  </p:sldIdLst>
  <p:sldSz cx="18288000" cy="10287000"/>
  <p:notesSz cx="6858000" cy="9144000"/>
  <p:embeddedFontLst>
    <p:embeddedFont>
      <p:font typeface="Glacial Indifference Bold" panose="020B0604020202020204" charset="0"/>
      <p:regular r:id="rId22"/>
    </p:embeddedFont>
    <p:embeddedFont>
      <p:font typeface="MediaPro" panose="020B0604020202020204" charset="0"/>
      <p:regular r:id="rId23"/>
    </p:embeddedFont>
    <p:embeddedFont>
      <p:font typeface="Montserrat Bold" panose="020B0604020202020204" charset="0"/>
      <p:regular r:id="rId24"/>
    </p:embeddedFont>
    <p:embeddedFont>
      <p:font typeface="Open Sauce" panose="020B0604020202020204" charset="0"/>
      <p:regular r:id="rId25"/>
    </p:embeddedFont>
    <p:embeddedFont>
      <p:font typeface="Open Sauce Bold" panose="020B0604020202020204" charset="0"/>
      <p:regular r:id="rId26"/>
    </p:embeddedFont>
    <p:embeddedFont>
      <p:font typeface="Questrial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22" autoAdjust="0"/>
  </p:normalViewPr>
  <p:slideViewPr>
    <p:cSldViewPr>
      <p:cViewPr>
        <p:scale>
          <a:sx n="33" d="100"/>
          <a:sy n="33" d="100"/>
        </p:scale>
        <p:origin x="1046" y="6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09-12-2025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7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26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Etapa 3 Proyecto Capstone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140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 de Título Ingeniería en Informática</a:t>
            </a:r>
          </a:p>
          <a:p>
            <a:pPr algn="l">
              <a:lnSpc>
                <a:spcPts val="5849"/>
              </a:lnSpc>
            </a:pPr>
            <a:endParaRPr lang="en-US" sz="3962" b="1" spc="32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0BC8A-BA63-F14B-B2FA-F1B7F65C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04899"/>
            <a:ext cx="17830800" cy="93726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B5F0-11B4-94F0-97CD-1BAA43C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A5D632-04A8-DF0B-4C68-F02C1B27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1"/>
            <a:ext cx="18440400" cy="10294621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AECD888-C4D3-6D10-EA4D-83421A8D16E7}"/>
              </a:ext>
            </a:extLst>
          </p:cNvPr>
          <p:cNvSpPr txBox="1">
            <a:spLocks/>
          </p:cNvSpPr>
          <p:nvPr/>
        </p:nvSpPr>
        <p:spPr>
          <a:xfrm>
            <a:off x="10914381" y="419100"/>
            <a:ext cx="737361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MEDICOS</a:t>
            </a:r>
          </a:p>
        </p:txBody>
      </p:sp>
    </p:spTree>
    <p:extLst>
      <p:ext uri="{BB962C8B-B14F-4D97-AF65-F5344CB8AC3E}">
        <p14:creationId xmlns:p14="http://schemas.microsoft.com/office/powerpoint/2010/main" val="40755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2AF1F55-60BE-89EB-FD01-3C80E07D5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22861"/>
            <a:ext cx="18745200" cy="10395929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/>
          </p:cNvSpPr>
          <p:nvPr/>
        </p:nvSpPr>
        <p:spPr>
          <a:xfrm>
            <a:off x="10883901" y="571500"/>
            <a:ext cx="737361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PACIENTES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96C1-F3A5-E0B4-09C4-2056C47B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84DD778-ED38-D50D-CCE4-58F48206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5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B6D2CA-7B9E-84FC-7C18-8636BAFEB6F4}"/>
              </a:ext>
            </a:extLst>
          </p:cNvPr>
          <p:cNvSpPr txBox="1">
            <a:spLocks/>
          </p:cNvSpPr>
          <p:nvPr/>
        </p:nvSpPr>
        <p:spPr>
          <a:xfrm>
            <a:off x="11658600" y="266700"/>
            <a:ext cx="9202419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USO</a:t>
            </a:r>
            <a:b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</a:b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388372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40203A-0CA8-55F4-4078-4F22A142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42" t="14641" r="9090" b="14844"/>
          <a:stretch>
            <a:fillRect/>
          </a:stretch>
        </p:blipFill>
        <p:spPr>
          <a:xfrm>
            <a:off x="551833" y="2587353"/>
            <a:ext cx="1676400" cy="1447800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A298800-DD0C-7121-61ED-1206A4F5E243}"/>
              </a:ext>
            </a:extLst>
          </p:cNvPr>
          <p:cNvSpPr/>
          <p:nvPr/>
        </p:nvSpPr>
        <p:spPr>
          <a:xfrm>
            <a:off x="2620126" y="2640282"/>
            <a:ext cx="2730966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7DAF821-A6F1-C20C-C538-6C1D038A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6044" y="6076002"/>
            <a:ext cx="3791479" cy="255305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05" y="6286366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3110073" y="6159210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88.100+ Base De Datos Ilustraciones de Stock, gráficos vectoriales libres de  derechos y clip art - iStock | Data base, Clientes, Marketing">
            <a:extLst>
              <a:ext uri="{FF2B5EF4-FFF2-40B4-BE49-F238E27FC236}">
                <a16:creationId xmlns:a16="http://schemas.microsoft.com/office/drawing/2014/main" id="{DFA625A4-D9E1-8B27-659A-0D657A2F1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30" y="6159210"/>
            <a:ext cx="1840628" cy="18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4AD592A-9B0B-B0F1-65CD-B3941160FBA6}"/>
              </a:ext>
            </a:extLst>
          </p:cNvPr>
          <p:cNvSpPr txBox="1"/>
          <p:nvPr/>
        </p:nvSpPr>
        <p:spPr>
          <a:xfrm>
            <a:off x="5427020" y="8214863"/>
            <a:ext cx="1840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Base De Datos Local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0270" y="6630950"/>
            <a:ext cx="1603511" cy="1443160"/>
          </a:xfrm>
          <a:prstGeom prst="rect">
            <a:avLst/>
          </a:prstGeom>
        </p:spPr>
      </p:pic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A667B134-0365-D9C9-B53E-31718EB6DAB0}"/>
              </a:ext>
            </a:extLst>
          </p:cNvPr>
          <p:cNvSpPr/>
          <p:nvPr/>
        </p:nvSpPr>
        <p:spPr>
          <a:xfrm>
            <a:off x="8210280" y="7023846"/>
            <a:ext cx="1169035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0A3620EA-FF8E-C9B9-8B77-8DC4655200C6}"/>
              </a:ext>
            </a:extLst>
          </p:cNvPr>
          <p:cNvSpPr/>
          <p:nvPr/>
        </p:nvSpPr>
        <p:spPr>
          <a:xfrm>
            <a:off x="11534568" y="6982800"/>
            <a:ext cx="1571831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792518" y="2041198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Web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2675165" y="8343520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127341" y="8398225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SmartWatch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C9FCC3-831B-9B75-3F9E-683811616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3372" y="1537160"/>
            <a:ext cx="3276599" cy="2100385"/>
          </a:xfrm>
          <a:prstGeom prst="rect">
            <a:avLst/>
          </a:prstGeom>
        </p:spPr>
      </p:pic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4B32DECB-6827-1662-CE56-52A4624EEAAE}"/>
              </a:ext>
            </a:extLst>
          </p:cNvPr>
          <p:cNvSpPr/>
          <p:nvPr/>
        </p:nvSpPr>
        <p:spPr>
          <a:xfrm>
            <a:off x="14481561" y="3733310"/>
            <a:ext cx="900223" cy="25530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2B9553D8-400E-EE4C-2609-526BD1E90A81}"/>
              </a:ext>
            </a:extLst>
          </p:cNvPr>
          <p:cNvSpPr/>
          <p:nvPr/>
        </p:nvSpPr>
        <p:spPr>
          <a:xfrm>
            <a:off x="9324916" y="2618400"/>
            <a:ext cx="3968455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ECC89-0E81-ACAA-E911-72E771AC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607" y="1310825"/>
            <a:ext cx="3791479" cy="2553056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CB7AC592-7038-AD20-6A3C-4EC1CD862759}"/>
              </a:ext>
            </a:extLst>
          </p:cNvPr>
          <p:cNvSpPr/>
          <p:nvPr/>
        </p:nvSpPr>
        <p:spPr>
          <a:xfrm>
            <a:off x="4941229" y="6982799"/>
            <a:ext cx="1169035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Flecha: a la izquierda y derecha 8">
            <a:extLst>
              <a:ext uri="{FF2B5EF4-FFF2-40B4-BE49-F238E27FC236}">
                <a16:creationId xmlns:a16="http://schemas.microsoft.com/office/drawing/2014/main" id="{AE355B1B-CFDB-290A-02C7-AAE72F0EB80C}"/>
              </a:ext>
            </a:extLst>
          </p:cNvPr>
          <p:cNvSpPr/>
          <p:nvPr/>
        </p:nvSpPr>
        <p:spPr>
          <a:xfrm>
            <a:off x="1667262" y="7008853"/>
            <a:ext cx="1302417" cy="68583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_Tomas">
            <a:hlinkClick r:id="" action="ppaction://media"/>
            <a:extLst>
              <a:ext uri="{FF2B5EF4-FFF2-40B4-BE49-F238E27FC236}">
                <a16:creationId xmlns:a16="http://schemas.microsoft.com/office/drawing/2014/main" id="{157843A1-F563-962A-E4A3-A83EEDBDD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0525" y="-15977"/>
            <a:ext cx="18316402" cy="10302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4744"/>
            <a:ext cx="8991600" cy="3132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88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WhatsApp Video 2025-11-24 at 02.54.26">
            <a:hlinkClick r:id="" action="ppaction://media"/>
            <a:extLst>
              <a:ext uri="{FF2B5EF4-FFF2-40B4-BE49-F238E27FC236}">
                <a16:creationId xmlns:a16="http://schemas.microsoft.com/office/drawing/2014/main" id="{752192AF-5FA2-E40F-89AD-12CB4181E8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0" y="442470"/>
            <a:ext cx="7810500" cy="940206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Diseño sin título (1)">
            <a:hlinkClick r:id="" action="ppaction://media"/>
            <a:extLst>
              <a:ext uri="{FF2B5EF4-FFF2-40B4-BE49-F238E27FC236}">
                <a16:creationId xmlns:a16="http://schemas.microsoft.com/office/drawing/2014/main" id="{FBEC1D79-AD25-F050-A0B3-8B3C532218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1409700"/>
            <a:ext cx="17907000" cy="8701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4309108" y="-1197149"/>
            <a:ext cx="9828021" cy="13718366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una aplicación móvil híbrida, extendida también a smartwatch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-247071"/>
            <a:ext cx="6194746" cy="11061627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71703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43993" y="3416935"/>
            <a:ext cx="669909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Fundación diabetes juvenil de chile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3"/>
            <a:ext cx="18288000" cy="10525125"/>
            <a:chOff x="0" y="-1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forma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7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99534" y="1489572"/>
            <a:ext cx="18036065" cy="8606928"/>
          </a:xfrm>
          <a:custGeom>
            <a:avLst/>
            <a:gdLst/>
            <a:ahLst/>
            <a:cxnLst/>
            <a:rect l="l" t="t" r="r" b="b"/>
            <a:pathLst>
              <a:path w="17611932" h="7551116">
                <a:moveTo>
                  <a:pt x="0" y="0"/>
                </a:moveTo>
                <a:lnTo>
                  <a:pt x="17611932" y="0"/>
                </a:lnTo>
                <a:lnTo>
                  <a:pt x="17611932" y="7551116"/>
                </a:lnTo>
                <a:lnTo>
                  <a:pt x="0" y="7551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238</Words>
  <Application>Microsoft Office PowerPoint</Application>
  <PresentationFormat>Personalizado</PresentationFormat>
  <Paragraphs>62</Paragraphs>
  <Slides>19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9" baseType="lpstr">
      <vt:lpstr>MediaPro</vt:lpstr>
      <vt:lpstr>Glacial Indifference Bold</vt:lpstr>
      <vt:lpstr>Montserrat Bold</vt:lpstr>
      <vt:lpstr>Calibri</vt:lpstr>
      <vt:lpstr>Open Sauce</vt:lpstr>
      <vt:lpstr>Open Sauce Bold</vt:lpstr>
      <vt:lpstr>Aptos</vt:lpstr>
      <vt:lpstr>Questrial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Alejandro Antonio Fernandez Vicencio</cp:lastModifiedBy>
  <cp:revision>25</cp:revision>
  <dcterms:created xsi:type="dcterms:W3CDTF">2006-08-16T00:00:00Z</dcterms:created>
  <dcterms:modified xsi:type="dcterms:W3CDTF">2025-12-09T03:54:56Z</dcterms:modified>
  <dc:identifier>DAG4z0DViqw</dc:identifier>
</cp:coreProperties>
</file>